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2" r:id="rId2"/>
    <p:sldId id="267" r:id="rId3"/>
    <p:sldId id="268" r:id="rId4"/>
    <p:sldId id="269" r:id="rId5"/>
    <p:sldId id="270" r:id="rId6"/>
    <p:sldId id="272" r:id="rId7"/>
    <p:sldId id="271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6" autoAdjust="0"/>
    <p:restoredTop sz="94624" autoAdjust="0"/>
  </p:normalViewPr>
  <p:slideViewPr>
    <p:cSldViewPr snapToGrid="0" showGuides="1">
      <p:cViewPr>
        <p:scale>
          <a:sx n="133" d="100"/>
          <a:sy n="133" d="100"/>
        </p:scale>
        <p:origin x="296" y="32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</a:t>
            </a:r>
            <a:r>
              <a:rPr lang="da-DK" dirty="0" err="1"/>
              <a:t>catalyst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</a:t>
            </a:r>
            <a:r>
              <a:rPr lang="da-DK" sz="1200" dirty="0" err="1"/>
              <a:t>best</a:t>
            </a:r>
            <a:r>
              <a:rPr lang="da-DK" sz="1200" dirty="0"/>
              <a:t>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</a:t>
            </a:r>
            <a:r>
              <a:rPr lang="da-DK" dirty="0" err="1"/>
              <a:t>best</a:t>
            </a:r>
            <a:r>
              <a:rPr lang="da-DK" dirty="0"/>
              <a:t>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</a:t>
            </a:r>
            <a:r>
              <a:rPr lang="da-DK" sz="1200" dirty="0" err="1"/>
              <a:t>accidentally</a:t>
            </a:r>
            <a:r>
              <a:rPr lang="da-DK" sz="1200" dirty="0"/>
              <a:t>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257</Words>
  <Application>Microsoft Macintosh PowerPoint</Application>
  <PresentationFormat>Widescreen</PresentationFormat>
  <Paragraphs>132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Table of contents</vt:lpstr>
      <vt:lpstr>Reaction pathways</vt:lpstr>
      <vt:lpstr>Reaction pathways</vt:lpstr>
      <vt:lpstr>Reaction pathways</vt:lpstr>
      <vt:lpstr>Reaction pathways</vt:lpstr>
      <vt:lpstr>PowerPoint Presentation</vt:lpstr>
      <vt:lpstr>DFT data</vt:lpstr>
      <vt:lpstr>DFT data</vt:lpstr>
      <vt:lpstr>DFT data - slabs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2023-04-14T12:37:59Z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